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6" r:id="rId2"/>
    <p:sldId id="284" r:id="rId3"/>
    <p:sldId id="296" r:id="rId4"/>
    <p:sldId id="304" r:id="rId5"/>
    <p:sldId id="286" r:id="rId6"/>
    <p:sldId id="305" r:id="rId7"/>
    <p:sldId id="307" r:id="rId8"/>
    <p:sldId id="285" r:id="rId9"/>
    <p:sldId id="297" r:id="rId10"/>
    <p:sldId id="289" r:id="rId11"/>
    <p:sldId id="287" r:id="rId12"/>
    <p:sldId id="288" r:id="rId13"/>
    <p:sldId id="298" r:id="rId14"/>
    <p:sldId id="278" r:id="rId15"/>
    <p:sldId id="314" r:id="rId16"/>
    <p:sldId id="315" r:id="rId17"/>
    <p:sldId id="313" r:id="rId18"/>
    <p:sldId id="308" r:id="rId19"/>
    <p:sldId id="290" r:id="rId20"/>
    <p:sldId id="292" r:id="rId21"/>
    <p:sldId id="293" r:id="rId22"/>
    <p:sldId id="295" r:id="rId23"/>
    <p:sldId id="309" r:id="rId24"/>
    <p:sldId id="291" r:id="rId25"/>
    <p:sldId id="294" r:id="rId26"/>
    <p:sldId id="316" r:id="rId27"/>
    <p:sldId id="299" r:id="rId28"/>
    <p:sldId id="282" r:id="rId29"/>
    <p:sldId id="279" r:id="rId30"/>
    <p:sldId id="301" r:id="rId31"/>
    <p:sldId id="268" r:id="rId32"/>
    <p:sldId id="302" r:id="rId33"/>
    <p:sldId id="280" r:id="rId34"/>
    <p:sldId id="283" r:id="rId35"/>
    <p:sldId id="281" r:id="rId36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6619" autoAdjust="0"/>
  </p:normalViewPr>
  <p:slideViewPr>
    <p:cSldViewPr>
      <p:cViewPr varScale="1">
        <p:scale>
          <a:sx n="69" d="100"/>
          <a:sy n="69" d="100"/>
        </p:scale>
        <p:origin x="1422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Begining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0768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pic>
        <p:nvPicPr>
          <p:cNvPr id="1027" name="Picture 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6876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>
                <a:solidFill>
                  <a:schemeClr val="tx1"/>
                </a:solidFill>
              </a:rPr>
              <a:t>Human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Defined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678937" y="4536997"/>
            <a:ext cx="1575961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7"/>
            <a:ext cx="3002415" cy="1472932"/>
            <a:chOff x="8830715" y="4804620"/>
            <a:chExt cx="2943706" cy="1963395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latin typeface="Arial" pitchFamily="34" charset="0"/>
                  <a:cs typeface="Arial" pitchFamily="34" charset="0"/>
                </a:rPr>
                <a:t>Modeling</a:t>
              </a:r>
              <a:r>
                <a:rPr lang="en-GB" sz="1600" dirty="0">
                  <a:latin typeface="Arial" pitchFamily="34" charset="0"/>
                  <a:cs typeface="Arial" pitchFamily="34" charset="0"/>
                </a:rPr>
                <a:t>/Simulation/Prediction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12770" y="4594394"/>
            <a:ext cx="2146573" cy="1462129"/>
            <a:chOff x="8830715" y="4804620"/>
            <a:chExt cx="2100734" cy="733208"/>
          </a:xfrm>
        </p:grpSpPr>
        <p:sp>
          <p:nvSpPr>
            <p:cNvPr id="151" name="Rectangle 150"/>
            <p:cNvSpPr/>
            <p:nvPr/>
          </p:nvSpPr>
          <p:spPr>
            <a:xfrm>
              <a:off x="8830715" y="5059376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678937" y="1788747"/>
            <a:ext cx="1991018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444208" cy="32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1174883" y="2132030"/>
            <a:ext cx="405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7722" y="160787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Initialize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7722" y="2621219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7722" y="3634562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7722" y="4647905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7722" y="566124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/>
          <p:nvPr/>
        </p:nvCxnSpPr>
        <p:spPr>
          <a:xfrm>
            <a:off x="2725894" y="2039924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5894" y="3053267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5894" y="4066610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5894" y="5079953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4066" y="2837243"/>
            <a:ext cx="12700" cy="304002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9512" y="412642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5270" y="3850586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546319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4664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3242155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3212976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804572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47049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77687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5079929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2352417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746864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753345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431627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Neuron</a:t>
            </a:r>
            <a:r>
              <a:rPr lang="fr-FR" dirty="0"/>
              <a:t> Network - Learning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58" y="5001801"/>
            <a:ext cx="1743358" cy="13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network</a:t>
            </a:r>
            <a:endParaRPr lang="en-US" sz="2400" dirty="0"/>
          </a:p>
        </p:txBody>
      </p:sp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" y="1340768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12245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generator of 3D Generative Adversarial Network (3D-GA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58455"/>
            <a:ext cx="8935360" cy="29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3848" y="177281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600*600 </a:t>
            </a:r>
            <a:r>
              <a:rPr lang="fr-FR" dirty="0"/>
              <a:t>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 smtClean="0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</a:t>
            </a:r>
            <a:r>
              <a:rPr lang="fr-FR" dirty="0"/>
              <a:t>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https://s1.qwant.com/thumbr/0x0/2/c/77c9befc28c906f61fafd8bc311d50ae15c55ecbc4ba285332fb295072f919/fourmis_big.jpg?u=http%3A%2F%2Fblog.dinett-illustration.com%2Fwp-content%2Fuploads%2F2013%2F12%2Ffourmis_big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64" y="1366406"/>
            <a:ext cx="2570712" cy="20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" y="3943114"/>
            <a:ext cx="2499665" cy="18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1393822"/>
            <a:ext cx="2913313" cy="31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0615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3284984"/>
            <a:ext cx="475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Nature’s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10053</TotalTime>
  <Words>739</Words>
  <Application>Microsoft Office PowerPoint</Application>
  <PresentationFormat>On-screen Show (4:3)</PresentationFormat>
  <Paragraphs>267</Paragraphs>
  <Slides>35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What is Artificial Intelligence ?</vt:lpstr>
      <vt:lpstr>The Turing Test</vt:lpstr>
      <vt:lpstr>Mathematical Background</vt:lpstr>
      <vt:lpstr>What is Artificial Intelligence ?</vt:lpstr>
      <vt:lpstr>ARTIFICIAL INTELLIGENCE</vt:lpstr>
      <vt:lpstr>Artificial intelligence – Begining </vt:lpstr>
      <vt:lpstr>Artificial Intelligence - History</vt:lpstr>
      <vt:lpstr>Artificial Intelligence - History</vt:lpstr>
      <vt:lpstr>ARTIFICIAL INTELLIGENCE</vt:lpstr>
      <vt:lpstr>Artificial Intelligence PowerPoint Template</vt:lpstr>
      <vt:lpstr>Artificial Intelligence - Genetic Algorithm</vt:lpstr>
      <vt:lpstr>Artificial Intelligence - Genetic Algorithm</vt:lpstr>
      <vt:lpstr>PowerPoint Presentation</vt:lpstr>
      <vt:lpstr>Artificial Intelligence – Neuron Network - Learning</vt:lpstr>
      <vt:lpstr>Artificial Intelligence – Neuron Network</vt:lpstr>
      <vt:lpstr>Artificial intelligence – Convolution network</vt:lpstr>
      <vt:lpstr>Artificial intelligence – Recurrent Neural Networks</vt:lpstr>
      <vt:lpstr>Artificial Intelligence – Generative Adversarial Networks</vt:lpstr>
      <vt:lpstr>Artificial Intelligence – Dimension Reduction</vt:lpstr>
      <vt:lpstr>Artificiel Intelligence – Semantic Space</vt:lpstr>
      <vt:lpstr>Artificiel Intelligence – Data Generation</vt:lpstr>
      <vt:lpstr>Artificiel Intelligence – GPU Acceleration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PowerPoint Presentation</vt:lpstr>
      <vt:lpstr>Artificial Intelligence PowerPoint Template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201</cp:revision>
  <dcterms:created xsi:type="dcterms:W3CDTF">2013-09-12T13:05:01Z</dcterms:created>
  <dcterms:modified xsi:type="dcterms:W3CDTF">2018-11-08T14:56:50Z</dcterms:modified>
</cp:coreProperties>
</file>